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4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40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99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24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20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065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4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9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755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2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92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734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14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63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76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9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1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06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0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5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A685-ABB4-4D51-8FDF-EFECA56477FE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1A05F-E863-4C7F-9FA9-9AB49CE76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4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 defTabSz="457200"/>
              <a:t>8/29/2022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26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04C0BC6-B04D-4459-B721-9C030C392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2F024E-D853-479C-B5A9-08293A2D72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5A069CE-4772-4467-9F5E-FB33ECE2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6" y="643467"/>
            <a:ext cx="101990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9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04C0BC6-B04D-4459-B721-9C030C392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2F024E-D853-479C-B5A9-08293A2D72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0244D89-2953-4ACE-B97F-5771EF04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6" y="643467"/>
            <a:ext cx="104241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7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04C0BC6-B04D-4459-B721-9C030C392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2F024E-D853-479C-B5A9-08293A2D72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FBEF94C-2244-49DA-B512-04062B1C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5" y="643467"/>
            <a:ext cx="103116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55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04C0BC6-B04D-4459-B721-9C030C392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2F024E-D853-479C-B5A9-08293A2D72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 descr="Text, letter&#10;&#10;Description automatically generated">
            <a:extLst>
              <a:ext uri="{FF2B5EF4-FFF2-40B4-BE49-F238E27FC236}">
                <a16:creationId xmlns="" xmlns:a16="http://schemas.microsoft.com/office/drawing/2014/main" id="{D2731877-B711-40A2-811E-B36804C6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48" y="643467"/>
            <a:ext cx="98614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0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796E7-01B4-4201-9E5D-6E755569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417"/>
            <a:ext cx="10515600" cy="872832"/>
          </a:xfrm>
        </p:spPr>
        <p:txBody>
          <a:bodyPr/>
          <a:lstStyle/>
          <a:p>
            <a:r>
              <a:rPr lang="en-US" b="1" u="sng" dirty="0" smtClean="0">
                <a:solidFill>
                  <a:srgbClr val="7030A0"/>
                </a:solidFill>
              </a:rPr>
              <a:t>1. Program </a:t>
            </a:r>
            <a:r>
              <a:rPr lang="en-US" b="1" u="sng" dirty="0">
                <a:solidFill>
                  <a:srgbClr val="7030A0"/>
                </a:solidFill>
              </a:rPr>
              <a:t>to ADD two Numbers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807987E-766C-4831-958F-473C9702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4244" y="872833"/>
            <a:ext cx="3404380" cy="5620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618C0A-9C6F-4239-907E-4ECDF8B8A7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477" t="13091" b="7639"/>
          <a:stretch/>
        </p:blipFill>
        <p:spPr>
          <a:xfrm rot="16200000">
            <a:off x="1744656" y="-371900"/>
            <a:ext cx="5387405" cy="83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1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3E76DF-3DC8-481B-A785-91D1C0D8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7030A0"/>
                </a:solidFill>
              </a:rPr>
              <a:t>2. Program </a:t>
            </a:r>
            <a:r>
              <a:rPr lang="en-US" b="1" u="sng" dirty="0">
                <a:solidFill>
                  <a:srgbClr val="7030A0"/>
                </a:solidFill>
              </a:rPr>
              <a:t>to Subtract Two Numbers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BE94E46-9280-422B-8725-C8E615909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5214" t="7332" r="10670" b="4677"/>
          <a:stretch/>
        </p:blipFill>
        <p:spPr>
          <a:xfrm>
            <a:off x="1024129" y="1405719"/>
            <a:ext cx="10143744" cy="5319545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xmlns="" id="{42B75D28-C359-4678-A76C-B425BEFAA8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39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ADDE8B-8AC6-4BC2-9C3E-4025A091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7030A0"/>
                </a:solidFill>
              </a:rPr>
              <a:t>3. Program </a:t>
            </a:r>
            <a:r>
              <a:rPr lang="en-US" b="1" u="sng" dirty="0">
                <a:solidFill>
                  <a:srgbClr val="7030A0"/>
                </a:solidFill>
              </a:rPr>
              <a:t>to input two numbers and Add them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41DD9458-6D37-414F-BE0B-B93855D50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7891" t="4400" r="4906"/>
          <a:stretch/>
        </p:blipFill>
        <p:spPr>
          <a:xfrm>
            <a:off x="1263280" y="1555845"/>
            <a:ext cx="10450116" cy="51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7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4CD97A-B3B1-4706-ABD6-879FDBFDE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Flag register</a:t>
            </a:r>
          </a:p>
        </p:txBody>
      </p:sp>
    </p:spTree>
    <p:extLst>
      <p:ext uri="{BB962C8B-B14F-4D97-AF65-F5344CB8AC3E}">
        <p14:creationId xmlns:p14="http://schemas.microsoft.com/office/powerpoint/2010/main" val="212878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04C0BC6-B04D-4459-B721-9C030C392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4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2F024E-D853-479C-B5A9-08293A2D72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767F984-0A36-4259-8B02-F839BD6B0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643467"/>
            <a:ext cx="10353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04C0BC6-B04D-4459-B721-9C030C392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B2F024E-D853-479C-B5A9-08293A2D72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44BA843-CB1A-483B-A92C-A125FCD11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26" y="643467"/>
            <a:ext cx="1015687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5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04C0BC6-B04D-4459-B721-9C030C392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B2F024E-D853-479C-B5A9-08293A2D72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B229F11-2BAA-4B64-9EAC-4E0278B9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3" y="643467"/>
            <a:ext cx="10424160" cy="5571066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="" xmlns:a16="http://schemas.microsoft.com/office/drawing/2014/main" id="{36A2F1CD-B225-4593-B986-EFDB0A272D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04C0BC6-B04D-4459-B721-9C030C392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2F024E-D853-479C-B5A9-08293A2D72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44C2421-15E6-49F7-9586-6299323C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30" y="643467"/>
            <a:ext cx="1056483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543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29</Words>
  <Application>Microsoft Office PowerPoint</Application>
  <PresentationFormat>Widescreen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Tw Cen MT</vt:lpstr>
      <vt:lpstr>Tw Cen MT Condensed</vt:lpstr>
      <vt:lpstr>Wingdings 3</vt:lpstr>
      <vt:lpstr>Office Theme</vt:lpstr>
      <vt:lpstr>Integral</vt:lpstr>
      <vt:lpstr>LAB 2</vt:lpstr>
      <vt:lpstr>1. Program to ADD two Numbers</vt:lpstr>
      <vt:lpstr>2. Program to Subtract Two Numbers</vt:lpstr>
      <vt:lpstr>3. Program to input two numbers and Add them</vt:lpstr>
      <vt:lpstr>Flag register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to ADD two Numbers</dc:title>
  <dc:creator>BUKC</dc:creator>
  <cp:lastModifiedBy>Microsoft account</cp:lastModifiedBy>
  <cp:revision>6</cp:revision>
  <dcterms:created xsi:type="dcterms:W3CDTF">2022-02-20T07:38:11Z</dcterms:created>
  <dcterms:modified xsi:type="dcterms:W3CDTF">2022-08-28T20:11:06Z</dcterms:modified>
</cp:coreProperties>
</file>